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9281"/>
    <p:restoredTop sz="91214"/>
  </p:normalViewPr>
  <p:slideViewPr>
    <p:cSldViewPr snapToGrid="0" snapToObjects="1">
      <p:cViewPr varScale="1">
        <p:scale>
          <a:sx n="98" d="100"/>
          <a:sy n="98" d="100"/>
        </p:scale>
        <p:origin x="293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E173B-B228-6B41-BAED-7DE330F3E4A2}" type="datetimeFigureOut">
              <a:rPr lang="es-ES_tradnl" smtClean="0"/>
              <a:t>9/2/26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AC79A-EC17-C247-89B7-279D033AFA1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0865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7AC79A-EC17-C247-89B7-279D033AFA18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37489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1157800-657D-D04B-B014-C528F35CF707}" type="datetimeFigureOut">
              <a:rPr lang="es-ES" smtClean="0"/>
              <a:t>9/2/26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26850"/>
            <a:ext cx="7772400" cy="1680940"/>
          </a:xfrm>
        </p:spPr>
        <p:txBody>
          <a:bodyPr>
            <a:noAutofit/>
          </a:bodyPr>
          <a:lstStyle/>
          <a:p>
            <a:r>
              <a:rPr lang="es-ES" sz="2500" b="1" i="1" dirty="0"/>
              <a:t>ESTAMPILLA DE COMPENSACION DE TRANSPORTE DE GLP AL ARCHIPIELAGO DE SAN ANDRES PROVIDENCIA Y SANTA CATALINA.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2219093"/>
            <a:ext cx="7772400" cy="456084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S" sz="2500" dirty="0">
                <a:solidFill>
                  <a:srgbClr val="000000"/>
                </a:solidFill>
              </a:rPr>
              <a:t>Teniendo en cuenta que la cantidad de GLP transportada al Archipiélago en el mes de ENERO de 2026 fue de 338.847 kilos de GLP y que la cantidad de GLP transportada en el continente por ductos en el mismo mes fue de 5’032.890  kilos de GLP.</a:t>
            </a: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pPr algn="just"/>
            <a:r>
              <a:rPr lang="es-ES" sz="2500" dirty="0">
                <a:solidFill>
                  <a:srgbClr val="000000"/>
                </a:solidFill>
              </a:rPr>
              <a:t>Al aplicar  la metodología CREG Resolución 074 y 031 de 2016. Resulta que la estampilla tiene un valor de:</a:t>
            </a: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pPr algn="just"/>
            <a:r>
              <a:rPr lang="es-ES" sz="2600" b="1" i="1" dirty="0">
                <a:solidFill>
                  <a:srgbClr val="000000"/>
                </a:solidFill>
              </a:rPr>
              <a:t>ECO  FEBRERO/ 2026=  $405,48pesos/ kilo.</a:t>
            </a:r>
          </a:p>
          <a:p>
            <a:pPr algn="just"/>
            <a:r>
              <a:rPr lang="es-ES" sz="2500" dirty="0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es-ES" sz="2500" dirty="0">
                <a:solidFill>
                  <a:srgbClr val="000000"/>
                </a:solidFill>
              </a:rPr>
              <a:t>Se estima un recaudo para la compensación de esta actividad de: </a:t>
            </a:r>
          </a:p>
          <a:p>
            <a:pPr algn="just"/>
            <a:r>
              <a:rPr lang="es-ES" sz="2500" i="1">
                <a:solidFill>
                  <a:srgbClr val="000000"/>
                </a:solidFill>
              </a:rPr>
              <a:t>$2.040´752.655,30=</a:t>
            </a:r>
            <a:endParaRPr lang="es-ES" sz="2500" i="1" dirty="0">
              <a:solidFill>
                <a:srgbClr val="000000"/>
              </a:solidFill>
            </a:endParaRPr>
          </a:p>
          <a:p>
            <a:pPr algn="just"/>
            <a:endParaRPr lang="es-ES" sz="2500" i="1" dirty="0">
              <a:solidFill>
                <a:srgbClr val="000000"/>
              </a:solidFill>
            </a:endParaRPr>
          </a:p>
          <a:p>
            <a:pPr algn="just"/>
            <a:endParaRPr lang="es-ES" sz="2500" i="1" dirty="0">
              <a:solidFill>
                <a:srgbClr val="000000"/>
              </a:solidFill>
            </a:endParaRPr>
          </a:p>
          <a:p>
            <a:pPr algn="just"/>
            <a:r>
              <a:rPr lang="es-ES" sz="2500" i="1" dirty="0">
                <a:solidFill>
                  <a:srgbClr val="000000"/>
                </a:solidFill>
              </a:rPr>
              <a:t>NOTA 1: Es relevante resaltar que la cantidad de tramos anulados en el transporte interno de GLP por ductos en el país refleja el incremento de la estampilla.</a:t>
            </a:r>
          </a:p>
          <a:p>
            <a:pPr algn="just"/>
            <a:endParaRPr lang="es-ES" sz="2500" i="1" dirty="0">
              <a:solidFill>
                <a:srgbClr val="000000"/>
              </a:solidFill>
            </a:endParaRPr>
          </a:p>
          <a:p>
            <a:pPr algn="l"/>
            <a:endParaRPr lang="es-ES" sz="2500" i="1" dirty="0">
              <a:solidFill>
                <a:srgbClr val="000000"/>
              </a:solidFill>
            </a:endParaRPr>
          </a:p>
          <a:p>
            <a:pPr algn="l"/>
            <a:endParaRPr lang="es-ES" sz="2500" i="1" dirty="0">
              <a:solidFill>
                <a:srgbClr val="000000"/>
              </a:solidFill>
            </a:endParaRPr>
          </a:p>
          <a:p>
            <a:pPr algn="l"/>
            <a:endParaRPr lang="es-ES" sz="2500" dirty="0">
              <a:solidFill>
                <a:srgbClr val="000000"/>
              </a:solidFill>
            </a:endParaRPr>
          </a:p>
          <a:p>
            <a:pPr algn="l"/>
            <a:endParaRPr lang="es-ES" sz="2500" dirty="0">
              <a:solidFill>
                <a:srgbClr val="000000"/>
              </a:solidFill>
            </a:endParaRP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endParaRPr lang="es-ES" sz="2500" dirty="0"/>
          </a:p>
        </p:txBody>
      </p:sp>
      <p:sp>
        <p:nvSpPr>
          <p:cNvPr id="4" name="CuadroTexto 3"/>
          <p:cNvSpPr txBox="1"/>
          <p:nvPr/>
        </p:nvSpPr>
        <p:spPr>
          <a:xfrm>
            <a:off x="9067633" y="26684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42984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Brisa.thmx</Template>
  <TotalTime>3175</TotalTime>
  <Words>142</Words>
  <Application>Microsoft Macintosh PowerPoint</Application>
  <PresentationFormat>Presentación en pantalla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News Gothic MT</vt:lpstr>
      <vt:lpstr>Wingdings 2</vt:lpstr>
      <vt:lpstr>Brisa</vt:lpstr>
      <vt:lpstr>ESTAMPILLA DE COMPENSACION DE TRANSPORTE DE GLP AL ARCHIPIELAGO DE SAN ANDRES PROVIDENCIA Y SANTA CATALINA.</vt:lpstr>
    </vt:vector>
  </TitlesOfParts>
  <Company>PROVIGAS 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ESTAMPILLA DE COMPENSACION DE TRANSPORTE DE GLP AL ARCHIPIELAGO DE SAN ANDRES PROVIDENCIA Y SANTA CATALINA.</dc:title>
  <dc:creator>Ingrid Sanchez</dc:creator>
  <cp:lastModifiedBy>Juan Granada</cp:lastModifiedBy>
  <cp:revision>127</cp:revision>
  <dcterms:created xsi:type="dcterms:W3CDTF">2018-08-13T15:01:38Z</dcterms:created>
  <dcterms:modified xsi:type="dcterms:W3CDTF">2026-02-09T21:19:23Z</dcterms:modified>
</cp:coreProperties>
</file>