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9281"/>
    <p:restoredTop sz="91195"/>
  </p:normalViewPr>
  <p:slideViewPr>
    <p:cSldViewPr snapToGrid="0" snapToObjects="1">
      <p:cViewPr varScale="1">
        <p:scale>
          <a:sx n="101" d="100"/>
          <a:sy n="101" d="100"/>
        </p:scale>
        <p:origin x="26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E173B-B228-6B41-BAED-7DE330F3E4A2}" type="datetimeFigureOut">
              <a:rPr lang="es-ES_tradnl" smtClean="0"/>
              <a:t>12/01/2026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C79A-EC17-C247-89B7-279D033AFA1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086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AC79A-EC17-C247-89B7-279D033AFA18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748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157800-657D-D04B-B014-C528F35CF707}" type="datetimeFigureOut">
              <a:rPr lang="es-ES" smtClean="0"/>
              <a:t>12/01/2026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48E82D1-290D-3447-AB00-8541737636E4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26850"/>
            <a:ext cx="7772400" cy="1680940"/>
          </a:xfrm>
        </p:spPr>
        <p:txBody>
          <a:bodyPr>
            <a:noAutofit/>
          </a:bodyPr>
          <a:lstStyle/>
          <a:p>
            <a:r>
              <a:rPr lang="es-ES" sz="2500" b="1" i="1" dirty="0"/>
              <a:t>ESTAMPILLA DE COMPENSACION DE TRANSPORTE DE GLP AL ARCHIPIELAGO DE SAN ANDRES PROVIDENCIA Y SANTA CATALINA.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219093"/>
            <a:ext cx="7772400" cy="45608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500" dirty="0">
                <a:solidFill>
                  <a:srgbClr val="000000"/>
                </a:solidFill>
              </a:rPr>
              <a:t>Teniendo en cuenta que la cantidad de GLP transportada al Archipiélago en el mes de DICIEMBRE </a:t>
            </a:r>
            <a:r>
              <a:rPr lang="es-ES" sz="2500">
                <a:solidFill>
                  <a:srgbClr val="000000"/>
                </a:solidFill>
              </a:rPr>
              <a:t>de 2025 </a:t>
            </a:r>
            <a:r>
              <a:rPr lang="es-ES" sz="2500" dirty="0">
                <a:solidFill>
                  <a:srgbClr val="000000"/>
                </a:solidFill>
              </a:rPr>
              <a:t>fue de 318.714 kilos de GLP y que la cantidad de GLP transportada en el continente por ductos en el mismo mes fue de 4’754.397  kilos de GLP.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Al aplicar  la metodología CREG Resolución 074 y 031 de 2016. Resulta que la estampilla tiene un valor de: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600" b="1" i="1" dirty="0">
                <a:solidFill>
                  <a:srgbClr val="000000"/>
                </a:solidFill>
              </a:rPr>
              <a:t>ECO  / 2026= ENERO $399,52pesos/ kilo.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Se estima un recaudo para la compensación de esta actividad de: </a:t>
            </a: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$1.899´465.874=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NOTA 1: Es relevante resaltar que la cantidad de tramos anulados en el transporte interno de GLP por ductos en el país refleja el incremento de la estampilla.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endParaRPr lang="es-ES" sz="2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9067633" y="26684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4298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3172</TotalTime>
  <Words>142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News Gothic MT</vt:lpstr>
      <vt:lpstr>Wingdings 2</vt:lpstr>
      <vt:lpstr>Brisa</vt:lpstr>
      <vt:lpstr>ESTAMPILLA DE COMPENSACION DE TRANSPORTE DE GLP AL ARCHIPIELAGO DE SAN ANDRES PROVIDENCIA Y SANTA CATALINA.</vt:lpstr>
    </vt:vector>
  </TitlesOfParts>
  <Company>PROVIGAS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ESTAMPILLA DE COMPENSACION DE TRANSPORTE DE GLP AL ARCHIPIELAGO DE SAN ANDRES PROVIDENCIA Y SANTA CATALINA.</dc:title>
  <dc:creator>Ingrid Sanchez</dc:creator>
  <cp:lastModifiedBy>German David Avila</cp:lastModifiedBy>
  <cp:revision>126</cp:revision>
  <dcterms:created xsi:type="dcterms:W3CDTF">2018-08-13T15:01:38Z</dcterms:created>
  <dcterms:modified xsi:type="dcterms:W3CDTF">2026-01-12T21:15:42Z</dcterms:modified>
</cp:coreProperties>
</file>